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nne Rossall" initials="JR" lastIdx="2" clrIdx="0">
    <p:extLst>
      <p:ext uri="{19B8F6BF-5375-455C-9EA6-DF929625EA0E}">
        <p15:presenceInfo xmlns:p15="http://schemas.microsoft.com/office/powerpoint/2012/main" userId="S-1-5-21-1801674531-1958367476-2146709945-16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73" d="100"/>
          <a:sy n="73" d="100"/>
        </p:scale>
        <p:origin x="116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2-02T09:48:14.186" idx="1">
    <p:pos x="10" y="10"/>
    <p:text/>
    <p:extLst>
      <p:ext uri="{C676402C-5697-4E1C-873F-D02D1690AC5C}">
        <p15:threadingInfo xmlns:p15="http://schemas.microsoft.com/office/powerpoint/2012/main" timeZoneBias="0"/>
      </p:ext>
    </p:extLst>
  </p:cm>
  <p:cm authorId="1" dt="2023-02-02T11:01:17.482" idx="2">
    <p:pos x="4088" y="1182"/>
    <p:text/>
    <p:extLst>
      <p:ext uri="{C676402C-5697-4E1C-873F-D02D1690AC5C}">
        <p15:threadingInfo xmlns:p15="http://schemas.microsoft.com/office/powerpoint/2012/main" timeZoneBias="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F19FDAF-8583-40BE-B650-87648D28F2B9}" type="datetimeFigureOut">
              <a:rPr lang="en-GB" smtClean="0"/>
              <a:t>06/02/2023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3321474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19FDAF-8583-40BE-B650-87648D28F2B9}" type="datetimeFigureOut">
              <a:rPr lang="en-GB" smtClean="0"/>
              <a:t>06/02/2023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1904672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19FDAF-8583-40BE-B650-87648D28F2B9}" type="datetimeFigureOut">
              <a:rPr lang="en-GB" smtClean="0"/>
              <a:t>06/02/2023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480914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19FDAF-8583-40BE-B650-87648D28F2B9}" type="datetimeFigureOut">
              <a:rPr lang="en-GB" smtClean="0"/>
              <a:t>06/02/2023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149712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19FDAF-8583-40BE-B650-87648D28F2B9}" type="datetimeFigureOut">
              <a:rPr lang="en-GB" smtClean="0"/>
              <a:t>06/02/2023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317431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19FDAF-8583-40BE-B650-87648D28F2B9}" type="datetimeFigureOut">
              <a:rPr lang="en-GB" smtClean="0"/>
              <a:t>06/02/2023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17605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F19FDAF-8583-40BE-B650-87648D28F2B9}" type="datetimeFigureOut">
              <a:rPr lang="en-GB" smtClean="0"/>
              <a:t>06/02/2023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407199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19FDAF-8583-40BE-B650-87648D28F2B9}" type="datetimeFigureOut">
              <a:rPr lang="en-GB" smtClean="0"/>
              <a:t>06/02/2023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3923936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19FDAF-8583-40BE-B650-87648D28F2B9}" type="datetimeFigureOut">
              <a:rPr lang="en-GB" smtClean="0"/>
              <a:t>06/02/2023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3579492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DF19FDAF-8583-40BE-B650-87648D28F2B9}" type="datetimeFigureOut">
              <a:rPr lang="en-GB" smtClean="0"/>
              <a:t>06/02/2023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3886078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DF19FDAF-8583-40BE-B650-87648D28F2B9}" type="datetimeFigureOut">
              <a:rPr lang="en-GB" smtClean="0"/>
              <a:t>06/02/2023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B00816-A29E-4461-8D2A-712CC875F701}" type="slidenum">
              <a:rPr lang="en-GB" smtClean="0"/>
              <a:t>‹#›</a:t>
            </a:fld>
            <a:endParaRPr lang="en-GB"/>
          </a:p>
        </p:txBody>
      </p:sp>
    </p:spTree>
    <p:extLst>
      <p:ext uri="{BB962C8B-B14F-4D97-AF65-F5344CB8AC3E}">
        <p14:creationId xmlns:p14="http://schemas.microsoft.com/office/powerpoint/2010/main" val="2512830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19FDAF-8583-40BE-B650-87648D28F2B9}" type="datetimeFigureOut">
              <a:rPr lang="en-GB" smtClean="0"/>
              <a:t>06/02/2023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BB00816-A29E-4461-8D2A-712CC875F701}" type="slidenum">
              <a:rPr lang="en-GB" smtClean="0"/>
              <a:t>‹#›</a:t>
            </a:fld>
            <a:endParaRPr lang="en-GB"/>
          </a:p>
        </p:txBody>
      </p:sp>
    </p:spTree>
    <p:extLst>
      <p:ext uri="{BB962C8B-B14F-4D97-AF65-F5344CB8AC3E}">
        <p14:creationId xmlns:p14="http://schemas.microsoft.com/office/powerpoint/2010/main" val="34957617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Explosion 1 25"/>
          <p:cNvSpPr/>
          <p:nvPr/>
        </p:nvSpPr>
        <p:spPr>
          <a:xfrm>
            <a:off x="673734" y="1071206"/>
            <a:ext cx="2373158" cy="1696463"/>
          </a:xfrm>
          <a:prstGeom prst="irregularSeal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243348" y="9092381"/>
            <a:ext cx="6245942" cy="404595"/>
          </a:xfrm>
          <a:prstGeom prst="rect">
            <a:avLst/>
          </a:prstGeom>
          <a:solidFill>
            <a:srgbClr val="9900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p:nvPr/>
        </p:nvPicPr>
        <p:blipFill rotWithShape="1">
          <a:blip r:embed="rId2"/>
          <a:srcRect l="26327" t="31975" r="47681" b="46875"/>
          <a:stretch/>
        </p:blipFill>
        <p:spPr bwMode="auto">
          <a:xfrm>
            <a:off x="209894" y="254064"/>
            <a:ext cx="1437489" cy="786227"/>
          </a:xfrm>
          <a:prstGeom prst="rect">
            <a:avLst/>
          </a:prstGeom>
          <a:ln>
            <a:noFill/>
          </a:ln>
          <a:extLst>
            <a:ext uri="{53640926-AAD7-44D8-BBD7-CCE9431645EC}">
              <a14:shadowObscured xmlns:a14="http://schemas.microsoft.com/office/drawing/2010/main"/>
            </a:ext>
          </a:extLst>
        </p:spPr>
      </p:pic>
      <p:sp>
        <p:nvSpPr>
          <p:cNvPr id="5" name="Rectangle 3"/>
          <p:cNvSpPr>
            <a:spLocks noChangeArrowheads="1"/>
          </p:cNvSpPr>
          <p:nvPr/>
        </p:nvSpPr>
        <p:spPr bwMode="auto">
          <a:xfrm>
            <a:off x="190500" y="243840"/>
            <a:ext cx="6355080" cy="9357360"/>
          </a:xfrm>
          <a:prstGeom prst="rect">
            <a:avLst/>
          </a:prstGeom>
          <a:noFill/>
          <a:ln w="25400" algn="ctr">
            <a:solidFill>
              <a:srgbClr val="000000"/>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pic>
        <p:nvPicPr>
          <p:cNvPr id="1033" name="Picture 9" descr="sa-log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0656" y="286584"/>
            <a:ext cx="1037451" cy="103370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2" name="TextBox 1"/>
          <p:cNvSpPr txBox="1"/>
          <p:nvPr/>
        </p:nvSpPr>
        <p:spPr>
          <a:xfrm>
            <a:off x="1597599" y="284979"/>
            <a:ext cx="3663210" cy="369332"/>
          </a:xfrm>
          <a:prstGeom prst="rect">
            <a:avLst/>
          </a:prstGeom>
          <a:noFill/>
        </p:spPr>
        <p:txBody>
          <a:bodyPr wrap="square" rtlCol="0">
            <a:spAutoFit/>
          </a:bodyPr>
          <a:lstStyle/>
          <a:p>
            <a:r>
              <a:rPr lang="en-GB" u="sng" dirty="0" smtClean="0"/>
              <a:t>SAINT AIDAN’S CLUBS AND SOCIETIES</a:t>
            </a:r>
            <a:endParaRPr lang="en-GB" u="sng" dirty="0"/>
          </a:p>
        </p:txBody>
      </p:sp>
      <p:sp>
        <p:nvSpPr>
          <p:cNvPr id="3" name="TextBox 2"/>
          <p:cNvSpPr txBox="1"/>
          <p:nvPr/>
        </p:nvSpPr>
        <p:spPr>
          <a:xfrm>
            <a:off x="1488954" y="580816"/>
            <a:ext cx="3827244" cy="553998"/>
          </a:xfrm>
          <a:prstGeom prst="rect">
            <a:avLst/>
          </a:prstGeom>
          <a:noFill/>
        </p:spPr>
        <p:txBody>
          <a:bodyPr wrap="square" rtlCol="0">
            <a:spAutoFit/>
          </a:bodyPr>
          <a:lstStyle/>
          <a:p>
            <a:pPr algn="ctr"/>
            <a:r>
              <a:rPr lang="en-GB" sz="1000" dirty="0"/>
              <a:t>As part of our commitment to the holistic growth and development of students, we are delighted to announce our brand new Extra-Curricular programme known as Saint Aidan’s </a:t>
            </a:r>
            <a:r>
              <a:rPr lang="en-GB" sz="1000" dirty="0" err="1"/>
              <a:t>Xtra</a:t>
            </a:r>
            <a:r>
              <a:rPr lang="en-GB" sz="1000" dirty="0"/>
              <a:t>.</a:t>
            </a:r>
          </a:p>
        </p:txBody>
      </p:sp>
      <p:sp>
        <p:nvSpPr>
          <p:cNvPr id="12" name="TextBox 11"/>
          <p:cNvSpPr txBox="1"/>
          <p:nvPr/>
        </p:nvSpPr>
        <p:spPr>
          <a:xfrm>
            <a:off x="257482" y="9127644"/>
            <a:ext cx="6221115" cy="369332"/>
          </a:xfrm>
          <a:prstGeom prst="rect">
            <a:avLst/>
          </a:prstGeom>
          <a:noFill/>
        </p:spPr>
        <p:txBody>
          <a:bodyPr wrap="square" rtlCol="0">
            <a:spAutoFit/>
          </a:bodyPr>
          <a:lstStyle/>
          <a:p>
            <a:r>
              <a:rPr lang="en-GB" dirty="0" smtClean="0">
                <a:solidFill>
                  <a:schemeClr val="bg1"/>
                </a:solidFill>
              </a:rPr>
              <a:t>Coming next half term: ARCHERY CLUB. You asked, we delivered! </a:t>
            </a:r>
            <a:endParaRPr lang="en-GB" dirty="0">
              <a:solidFill>
                <a:schemeClr val="bg1"/>
              </a:solidFill>
            </a:endParaRPr>
          </a:p>
        </p:txBody>
      </p:sp>
      <p:sp>
        <p:nvSpPr>
          <p:cNvPr id="14" name="TextBox 13"/>
          <p:cNvSpPr txBox="1"/>
          <p:nvPr/>
        </p:nvSpPr>
        <p:spPr>
          <a:xfrm>
            <a:off x="357383" y="2909750"/>
            <a:ext cx="3071821" cy="1938992"/>
          </a:xfrm>
          <a:prstGeom prst="rect">
            <a:avLst/>
          </a:prstGeom>
          <a:noFill/>
        </p:spPr>
        <p:txBody>
          <a:bodyPr wrap="square" rtlCol="0">
            <a:spAutoFit/>
          </a:bodyPr>
          <a:lstStyle/>
          <a:p>
            <a:r>
              <a:rPr lang="en-GB" sz="1200" dirty="0" smtClean="0">
                <a:solidFill>
                  <a:srgbClr val="990033"/>
                </a:solidFill>
              </a:rPr>
              <a:t>NEWS!</a:t>
            </a:r>
          </a:p>
          <a:p>
            <a:r>
              <a:rPr lang="en-GB" sz="1200" dirty="0" smtClean="0"/>
              <a:t>You recently completed a questionnaire about what clubs and societies you would like to see at Saint Aidan’s. As a result we have some new and exciting opportunities for you all. Check out the ‘Clubs and Societies’ noticeboard on the main corridor, look at the ‘Clubs and Societies’ page on synergy and keep your eye on your form noticeboard for extra opportunities. </a:t>
            </a:r>
            <a:endParaRPr lang="en-GB" sz="1200" dirty="0"/>
          </a:p>
        </p:txBody>
      </p:sp>
      <p:sp>
        <p:nvSpPr>
          <p:cNvPr id="16" name="TextBox 15"/>
          <p:cNvSpPr txBox="1"/>
          <p:nvPr/>
        </p:nvSpPr>
        <p:spPr>
          <a:xfrm>
            <a:off x="321813" y="5082478"/>
            <a:ext cx="2685080" cy="3970318"/>
          </a:xfrm>
          <a:prstGeom prst="rect">
            <a:avLst/>
          </a:prstGeom>
          <a:noFill/>
        </p:spPr>
        <p:txBody>
          <a:bodyPr wrap="square" rtlCol="0">
            <a:spAutoFit/>
          </a:bodyPr>
          <a:lstStyle/>
          <a:p>
            <a:r>
              <a:rPr lang="en-GB" sz="1400" dirty="0" smtClean="0">
                <a:solidFill>
                  <a:srgbClr val="990033"/>
                </a:solidFill>
              </a:rPr>
              <a:t>NEW TO XTRA!</a:t>
            </a:r>
          </a:p>
          <a:p>
            <a:pPr marL="285750" indent="-285750">
              <a:buFont typeface="Arial" panose="020B0604020202020204" pitchFamily="34" charset="0"/>
              <a:buChar char="•"/>
            </a:pPr>
            <a:r>
              <a:rPr lang="en-GB" sz="1400" dirty="0" smtClean="0"/>
              <a:t>IT1 Open access Monday, Tuesday and Wednesday lunchtime. All year groups welcome.</a:t>
            </a:r>
          </a:p>
          <a:p>
            <a:pPr marL="285750" indent="-285750">
              <a:buFont typeface="Arial" panose="020B0604020202020204" pitchFamily="34" charset="0"/>
              <a:buChar char="•"/>
            </a:pPr>
            <a:r>
              <a:rPr lang="en-GB" sz="1400" dirty="0" smtClean="0"/>
              <a:t>Dance club. Monday lunchtime. All years. Old gym. </a:t>
            </a:r>
          </a:p>
          <a:p>
            <a:pPr marL="285750" indent="-285750">
              <a:buFont typeface="Arial" panose="020B0604020202020204" pitchFamily="34" charset="0"/>
              <a:buChar char="•"/>
            </a:pPr>
            <a:r>
              <a:rPr lang="en-GB" sz="1400" dirty="0" smtClean="0"/>
              <a:t>T2 Open access for 3D printing, On shape and textiles work. </a:t>
            </a:r>
            <a:r>
              <a:rPr lang="en-GB" sz="1400" dirty="0"/>
              <a:t>Monday, Tuesday and Wednesday lunchtime</a:t>
            </a:r>
            <a:r>
              <a:rPr lang="en-GB" sz="1400" dirty="0" smtClean="0"/>
              <a:t>.</a:t>
            </a:r>
          </a:p>
          <a:p>
            <a:pPr marL="285750" indent="-285750">
              <a:buFont typeface="Arial" panose="020B0604020202020204" pitchFamily="34" charset="0"/>
              <a:buChar char="•"/>
            </a:pPr>
            <a:r>
              <a:rPr lang="en-GB" sz="1400" dirty="0" smtClean="0"/>
              <a:t>Miss Wood’s lunch club. Play games and make new friends. </a:t>
            </a:r>
            <a:r>
              <a:rPr lang="en-GB" sz="1400" dirty="0" err="1" smtClean="0"/>
              <a:t>Yr</a:t>
            </a:r>
            <a:r>
              <a:rPr lang="en-GB" sz="1400" dirty="0" smtClean="0"/>
              <a:t> 8 Wednesday. Year 9 Thursday. </a:t>
            </a:r>
          </a:p>
          <a:p>
            <a:pPr marL="285750" indent="-285750">
              <a:buFont typeface="Arial" panose="020B0604020202020204" pitchFamily="34" charset="0"/>
              <a:buChar char="•"/>
            </a:pPr>
            <a:r>
              <a:rPr lang="en-GB" sz="1400" dirty="0" smtClean="0"/>
              <a:t>Baking club Wednesday 3.00pm – 4.30pm. Years 7,8 and 9. </a:t>
            </a:r>
          </a:p>
        </p:txBody>
      </p:sp>
      <p:sp>
        <p:nvSpPr>
          <p:cNvPr id="17" name="TextBox 16"/>
          <p:cNvSpPr txBox="1"/>
          <p:nvPr/>
        </p:nvSpPr>
        <p:spPr>
          <a:xfrm>
            <a:off x="3530126" y="2142419"/>
            <a:ext cx="2962837" cy="2762725"/>
          </a:xfrm>
          <a:prstGeom prst="rect">
            <a:avLst/>
          </a:prstGeom>
          <a:noFill/>
        </p:spPr>
        <p:txBody>
          <a:bodyPr wrap="square" rtlCol="0">
            <a:spAutoFit/>
          </a:bodyPr>
          <a:lstStyle/>
          <a:p>
            <a:r>
              <a:rPr lang="en-GB" dirty="0" smtClean="0">
                <a:solidFill>
                  <a:srgbClr val="990033"/>
                </a:solidFill>
              </a:rPr>
              <a:t>GIVE IT A GO! TRY SOMETHING NEW!</a:t>
            </a:r>
          </a:p>
          <a:p>
            <a:r>
              <a:rPr lang="en-GB" sz="1200" dirty="0" smtClean="0"/>
              <a:t>VEX ROBOTICS: </a:t>
            </a:r>
          </a:p>
          <a:p>
            <a:r>
              <a:rPr lang="en-GB" sz="1200" dirty="0" smtClean="0"/>
              <a:t>IT1 TUESDAY 3.00PM – 4.15PM  Build and programme robots, get the chance to enter competitions. </a:t>
            </a:r>
          </a:p>
          <a:p>
            <a:r>
              <a:rPr lang="en-GB" sz="1200" dirty="0" smtClean="0"/>
              <a:t>POTTERY CLUB:</a:t>
            </a:r>
          </a:p>
          <a:p>
            <a:r>
              <a:rPr lang="en-GB" sz="1200" dirty="0" smtClean="0"/>
              <a:t>ART SUITE TUESDAY 3.00PM-4.15PM Learn basic hand building techniques in clay. </a:t>
            </a:r>
          </a:p>
          <a:p>
            <a:r>
              <a:rPr lang="en-GB" sz="1200" dirty="0" smtClean="0"/>
              <a:t>SIGN LANGUAGE CLUB: </a:t>
            </a:r>
          </a:p>
          <a:p>
            <a:r>
              <a:rPr lang="en-GB" sz="1200" dirty="0" smtClean="0"/>
              <a:t>C1 WEDNESDAY 1.20PM – 1.45PM </a:t>
            </a:r>
            <a:r>
              <a:rPr lang="en-GB" sz="1200" dirty="0"/>
              <a:t>come and learn basic conversation in British Sign Language</a:t>
            </a:r>
            <a:endParaRPr lang="en-GB" sz="1200" dirty="0" smtClean="0"/>
          </a:p>
        </p:txBody>
      </p:sp>
      <p:sp>
        <p:nvSpPr>
          <p:cNvPr id="18" name="Rectangle 17"/>
          <p:cNvSpPr/>
          <p:nvPr/>
        </p:nvSpPr>
        <p:spPr>
          <a:xfrm>
            <a:off x="300966" y="5042892"/>
            <a:ext cx="2774821" cy="397583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3530126" y="2090347"/>
            <a:ext cx="2924716" cy="28221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p:cNvSpPr txBox="1"/>
          <p:nvPr/>
        </p:nvSpPr>
        <p:spPr>
          <a:xfrm>
            <a:off x="3208165" y="5082478"/>
            <a:ext cx="3121736" cy="646331"/>
          </a:xfrm>
          <a:prstGeom prst="rect">
            <a:avLst/>
          </a:prstGeom>
          <a:noFill/>
        </p:spPr>
        <p:txBody>
          <a:bodyPr wrap="square" rtlCol="0">
            <a:spAutoFit/>
          </a:bodyPr>
          <a:lstStyle/>
          <a:p>
            <a:r>
              <a:rPr lang="en-GB" sz="1200" dirty="0" smtClean="0">
                <a:solidFill>
                  <a:srgbClr val="990033"/>
                </a:solidFill>
              </a:rPr>
              <a:t>SPORTS CLUBS. </a:t>
            </a:r>
          </a:p>
          <a:p>
            <a:r>
              <a:rPr lang="en-GB" sz="1200" dirty="0" smtClean="0"/>
              <a:t>Keep your eyes open for details of seasonal sports clubs, these are always changing. </a:t>
            </a:r>
            <a:endParaRPr lang="en-GB" sz="1200" dirty="0"/>
          </a:p>
        </p:txBody>
      </p:sp>
      <p:sp>
        <p:nvSpPr>
          <p:cNvPr id="22" name="Rectangle 21"/>
          <p:cNvSpPr/>
          <p:nvPr/>
        </p:nvSpPr>
        <p:spPr>
          <a:xfrm>
            <a:off x="3159092" y="5044211"/>
            <a:ext cx="3199103" cy="72741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3151965" y="6001268"/>
            <a:ext cx="3371931" cy="3185487"/>
          </a:xfrm>
          <a:prstGeom prst="rect">
            <a:avLst/>
          </a:prstGeom>
          <a:noFill/>
        </p:spPr>
        <p:txBody>
          <a:bodyPr wrap="square" rtlCol="0">
            <a:spAutoFit/>
          </a:bodyPr>
          <a:lstStyle/>
          <a:p>
            <a:pPr algn="ctr"/>
            <a:r>
              <a:rPr lang="en-GB" dirty="0" smtClean="0">
                <a:solidFill>
                  <a:srgbClr val="990033"/>
                </a:solidFill>
              </a:rPr>
              <a:t>IN FOCUS. MAD CLUB</a:t>
            </a:r>
            <a:r>
              <a:rPr lang="en-GB" dirty="0" smtClean="0">
                <a:solidFill>
                  <a:srgbClr val="990033"/>
                </a:solidFill>
              </a:rPr>
              <a:t>.</a:t>
            </a:r>
          </a:p>
          <a:p>
            <a:pPr fontAlgn="base"/>
            <a:r>
              <a:rPr lang="en-GB" sz="1100" dirty="0"/>
              <a:t>Make A Difference (MAD) club is not just a lunch club, MAD is amazing! We plan great fundraisers and make lots of money for charity. We make sure it's a different charity each time and so far this academic year we've raised over £1200! My favourite events we've run so far are the Christmas Fair and the Macmillan Coffee Morning. At the moment, we're working on an appeal for Shoe Aid - a charity who aims to provide homeless people with shoes. </a:t>
            </a:r>
          </a:p>
          <a:p>
            <a:pPr fontAlgn="base"/>
            <a:r>
              <a:rPr lang="en-GB" sz="1100" dirty="0"/>
              <a:t>I like MAD club because I like donating things to charity and making a difference to other people's lives, we work with Miss Barks and Miss Patterson and it's a great place to meet new people. Best of all, your voice will be heard!</a:t>
            </a:r>
          </a:p>
          <a:p>
            <a:pPr fontAlgn="base"/>
            <a:r>
              <a:rPr lang="en-GB" sz="1100" dirty="0"/>
              <a:t>Niamh Murphy and Ellen </a:t>
            </a:r>
            <a:r>
              <a:rPr lang="en-GB" sz="1100" dirty="0" err="1"/>
              <a:t>Pye</a:t>
            </a:r>
            <a:r>
              <a:rPr lang="en-GB" sz="1100" dirty="0"/>
              <a:t> (Y7) </a:t>
            </a:r>
          </a:p>
          <a:p>
            <a:pPr algn="ctr"/>
            <a:r>
              <a:rPr lang="en-GB" dirty="0" smtClean="0">
                <a:solidFill>
                  <a:srgbClr val="990033"/>
                </a:solidFill>
              </a:rPr>
              <a:t> </a:t>
            </a:r>
            <a:endParaRPr lang="en-GB" dirty="0">
              <a:solidFill>
                <a:srgbClr val="990033"/>
              </a:solidFill>
            </a:endParaRPr>
          </a:p>
        </p:txBody>
      </p:sp>
      <p:sp>
        <p:nvSpPr>
          <p:cNvPr id="24" name="Rectangle 23"/>
          <p:cNvSpPr/>
          <p:nvPr/>
        </p:nvSpPr>
        <p:spPr>
          <a:xfrm>
            <a:off x="3166385" y="5872844"/>
            <a:ext cx="3316637" cy="31249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984107" y="1624590"/>
            <a:ext cx="1536268" cy="600164"/>
          </a:xfrm>
          <a:prstGeom prst="rect">
            <a:avLst/>
          </a:prstGeom>
          <a:noFill/>
        </p:spPr>
        <p:txBody>
          <a:bodyPr wrap="square" rtlCol="0">
            <a:spAutoFit/>
          </a:bodyPr>
          <a:lstStyle/>
          <a:p>
            <a:pPr algn="ctr"/>
            <a:r>
              <a:rPr lang="en-GB" sz="1100" dirty="0" smtClean="0">
                <a:solidFill>
                  <a:srgbClr val="990033"/>
                </a:solidFill>
              </a:rPr>
              <a:t>Attending an </a:t>
            </a:r>
            <a:r>
              <a:rPr lang="en-GB" sz="1100" dirty="0" err="1" smtClean="0">
                <a:solidFill>
                  <a:srgbClr val="990033"/>
                </a:solidFill>
              </a:rPr>
              <a:t>Xtra</a:t>
            </a:r>
            <a:r>
              <a:rPr lang="en-GB" sz="1100" dirty="0" smtClean="0">
                <a:solidFill>
                  <a:srgbClr val="990033"/>
                </a:solidFill>
              </a:rPr>
              <a:t> club will go towards your 10:10 award.</a:t>
            </a:r>
            <a:endParaRPr lang="en-GB" sz="1100" dirty="0">
              <a:solidFill>
                <a:srgbClr val="990033"/>
              </a:solidFill>
            </a:endParaRPr>
          </a:p>
        </p:txBody>
      </p:sp>
      <p:sp>
        <p:nvSpPr>
          <p:cNvPr id="27" name="TextBox 26"/>
          <p:cNvSpPr txBox="1"/>
          <p:nvPr/>
        </p:nvSpPr>
        <p:spPr>
          <a:xfrm>
            <a:off x="3687818" y="1308867"/>
            <a:ext cx="2670377" cy="738664"/>
          </a:xfrm>
          <a:prstGeom prst="rect">
            <a:avLst/>
          </a:prstGeom>
          <a:noFill/>
        </p:spPr>
        <p:txBody>
          <a:bodyPr wrap="square" rtlCol="0">
            <a:spAutoFit/>
          </a:bodyPr>
          <a:lstStyle/>
          <a:p>
            <a:r>
              <a:rPr lang="en-GB" sz="1050" dirty="0" smtClean="0">
                <a:solidFill>
                  <a:srgbClr val="990033"/>
                </a:solidFill>
              </a:rPr>
              <a:t>Learning plus </a:t>
            </a:r>
            <a:r>
              <a:rPr lang="en-GB" sz="1050" dirty="0" smtClean="0"/>
              <a:t>is every day from 3.00pm -</a:t>
            </a:r>
            <a:r>
              <a:rPr lang="en-GB" sz="1050" dirty="0" smtClean="0"/>
              <a:t>4.30pm (4.00pm on a Friday) </a:t>
            </a:r>
            <a:r>
              <a:rPr lang="en-GB" sz="1050" dirty="0" smtClean="0"/>
              <a:t>in the Library. Go for a quiet space to complete and get help with your homework.  </a:t>
            </a:r>
            <a:endParaRPr lang="en-GB" sz="1050" dirty="0"/>
          </a:p>
        </p:txBody>
      </p:sp>
      <p:sp>
        <p:nvSpPr>
          <p:cNvPr id="28" name="Flowchart: Terminator 27"/>
          <p:cNvSpPr/>
          <p:nvPr/>
        </p:nvSpPr>
        <p:spPr>
          <a:xfrm>
            <a:off x="3530126" y="1300115"/>
            <a:ext cx="2828069" cy="730163"/>
          </a:xfrm>
          <a:prstGeom prst="flowChartTermina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300966" y="2777116"/>
            <a:ext cx="3138422" cy="205458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481609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3430</TotalTime>
  <Words>383</Words>
  <Application>Microsoft Office PowerPoint</Application>
  <PresentationFormat>A4 Paper (210x297 mm)</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Salmon</dc:creator>
  <cp:lastModifiedBy>Joanne Rossall</cp:lastModifiedBy>
  <cp:revision>14</cp:revision>
  <dcterms:created xsi:type="dcterms:W3CDTF">2019-09-02T11:13:05Z</dcterms:created>
  <dcterms:modified xsi:type="dcterms:W3CDTF">2023-02-08T15:22:49Z</dcterms:modified>
</cp:coreProperties>
</file>